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6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BC13FC3F-0A57-4EE4-9782-48CF6B24EA8C}"/>
    <pc:docChg chg="undo custSel addSld modSld">
      <pc:chgData name="Kal Rabb" userId="3edf06299a4717ec" providerId="LiveId" clId="{BC13FC3F-0A57-4EE4-9782-48CF6B24EA8C}" dt="2020-04-03T23:16:54.637" v="1141" actId="20577"/>
      <pc:docMkLst>
        <pc:docMk/>
      </pc:docMkLst>
      <pc:sldChg chg="modSp">
        <pc:chgData name="Kal Rabb" userId="3edf06299a4717ec" providerId="LiveId" clId="{BC13FC3F-0A57-4EE4-9782-48CF6B24EA8C}" dt="2020-04-01T12:47:01.858" v="940" actId="114"/>
        <pc:sldMkLst>
          <pc:docMk/>
          <pc:sldMk cId="1151066197" sldId="257"/>
        </pc:sldMkLst>
        <pc:spChg chg="mod">
          <ac:chgData name="Kal Rabb" userId="3edf06299a4717ec" providerId="LiveId" clId="{BC13FC3F-0A57-4EE4-9782-48CF6B24EA8C}" dt="2020-04-01T12:47:01.858" v="940" actId="114"/>
          <ac:spMkLst>
            <pc:docMk/>
            <pc:sldMk cId="1151066197" sldId="257"/>
            <ac:spMk id="3" creationId="{8DABD49E-A760-4E55-B9C9-EBE06B765203}"/>
          </ac:spMkLst>
        </pc:spChg>
      </pc:sldChg>
      <pc:sldChg chg="modSp">
        <pc:chgData name="Kal Rabb" userId="3edf06299a4717ec" providerId="LiveId" clId="{BC13FC3F-0A57-4EE4-9782-48CF6B24EA8C}" dt="2020-04-01T12:47:15.052" v="941" actId="114"/>
        <pc:sldMkLst>
          <pc:docMk/>
          <pc:sldMk cId="302032127" sldId="258"/>
        </pc:sldMkLst>
        <pc:spChg chg="mod">
          <ac:chgData name="Kal Rabb" userId="3edf06299a4717ec" providerId="LiveId" clId="{BC13FC3F-0A57-4EE4-9782-48CF6B24EA8C}" dt="2020-04-01T12:47:15.052" v="941" actId="114"/>
          <ac:spMkLst>
            <pc:docMk/>
            <pc:sldMk cId="302032127" sldId="258"/>
            <ac:spMk id="3" creationId="{61A6D8FB-BDDB-4949-A381-87627BD6D345}"/>
          </ac:spMkLst>
        </pc:spChg>
      </pc:sldChg>
      <pc:sldChg chg="modSp">
        <pc:chgData name="Kal Rabb" userId="3edf06299a4717ec" providerId="LiveId" clId="{BC13FC3F-0A57-4EE4-9782-48CF6B24EA8C}" dt="2020-04-01T12:47:22.257" v="942" actId="114"/>
        <pc:sldMkLst>
          <pc:docMk/>
          <pc:sldMk cId="592323611" sldId="259"/>
        </pc:sldMkLst>
        <pc:spChg chg="mod">
          <ac:chgData name="Kal Rabb" userId="3edf06299a4717ec" providerId="LiveId" clId="{BC13FC3F-0A57-4EE4-9782-48CF6B24EA8C}" dt="2020-04-01T12:47:22.257" v="942" actId="114"/>
          <ac:spMkLst>
            <pc:docMk/>
            <pc:sldMk cId="592323611" sldId="259"/>
            <ac:spMk id="3" creationId="{E7306A03-1505-4E56-9258-AAD0890B3F12}"/>
          </ac:spMkLst>
        </pc:spChg>
      </pc:sldChg>
      <pc:sldChg chg="modSp add">
        <pc:chgData name="Kal Rabb" userId="3edf06299a4717ec" providerId="LiveId" clId="{BC13FC3F-0A57-4EE4-9782-48CF6B24EA8C}" dt="2020-04-03T23:16:54.637" v="1141" actId="20577"/>
        <pc:sldMkLst>
          <pc:docMk/>
          <pc:sldMk cId="3419762070" sldId="260"/>
        </pc:sldMkLst>
        <pc:spChg chg="mod">
          <ac:chgData name="Kal Rabb" userId="3edf06299a4717ec" providerId="LiveId" clId="{BC13FC3F-0A57-4EE4-9782-48CF6B24EA8C}" dt="2020-04-01T12:36:46.605" v="20" actId="20577"/>
          <ac:spMkLst>
            <pc:docMk/>
            <pc:sldMk cId="3419762070" sldId="260"/>
            <ac:spMk id="2" creationId="{A6611056-73F4-48F7-B993-C5C22EC3AB4C}"/>
          </ac:spMkLst>
        </pc:spChg>
        <pc:spChg chg="mod">
          <ac:chgData name="Kal Rabb" userId="3edf06299a4717ec" providerId="LiveId" clId="{BC13FC3F-0A57-4EE4-9782-48CF6B24EA8C}" dt="2020-04-03T23:16:54.637" v="1141" actId="20577"/>
          <ac:spMkLst>
            <pc:docMk/>
            <pc:sldMk cId="3419762070" sldId="260"/>
            <ac:spMk id="3" creationId="{DA0F8B4D-9924-4DBE-B6A1-E6C3CBE24311}"/>
          </ac:spMkLst>
        </pc:spChg>
      </pc:sldChg>
      <pc:sldChg chg="modSp add">
        <pc:chgData name="Kal Rabb" userId="3edf06299a4717ec" providerId="LiveId" clId="{BC13FC3F-0A57-4EE4-9782-48CF6B24EA8C}" dt="2020-04-01T12:47:30.380" v="943" actId="114"/>
        <pc:sldMkLst>
          <pc:docMk/>
          <pc:sldMk cId="3271623723" sldId="261"/>
        </pc:sldMkLst>
        <pc:spChg chg="mod">
          <ac:chgData name="Kal Rabb" userId="3edf06299a4717ec" providerId="LiveId" clId="{BC13FC3F-0A57-4EE4-9782-48CF6B24EA8C}" dt="2020-04-01T12:39:11.332" v="381" actId="5793"/>
          <ac:spMkLst>
            <pc:docMk/>
            <pc:sldMk cId="3271623723" sldId="261"/>
            <ac:spMk id="2" creationId="{133C9742-DBA6-4389-9D5E-B260FF557809}"/>
          </ac:spMkLst>
        </pc:spChg>
        <pc:spChg chg="mod">
          <ac:chgData name="Kal Rabb" userId="3edf06299a4717ec" providerId="LiveId" clId="{BC13FC3F-0A57-4EE4-9782-48CF6B24EA8C}" dt="2020-04-01T12:47:30.380" v="943" actId="114"/>
          <ac:spMkLst>
            <pc:docMk/>
            <pc:sldMk cId="3271623723" sldId="261"/>
            <ac:spMk id="3" creationId="{3210D363-163A-4F62-9217-46378461CCF6}"/>
          </ac:spMkLst>
        </pc:spChg>
      </pc:sldChg>
      <pc:sldChg chg="addSp delSp modSp add">
        <pc:chgData name="Kal Rabb" userId="3edf06299a4717ec" providerId="LiveId" clId="{BC13FC3F-0A57-4EE4-9782-48CF6B24EA8C}" dt="2020-04-01T12:48:56.309" v="952"/>
        <pc:sldMkLst>
          <pc:docMk/>
          <pc:sldMk cId="478024472" sldId="262"/>
        </pc:sldMkLst>
        <pc:spChg chg="mod">
          <ac:chgData name="Kal Rabb" userId="3edf06299a4717ec" providerId="LiveId" clId="{BC13FC3F-0A57-4EE4-9782-48CF6B24EA8C}" dt="2020-04-01T12:44:34.984" v="797" actId="20577"/>
          <ac:spMkLst>
            <pc:docMk/>
            <pc:sldMk cId="478024472" sldId="262"/>
            <ac:spMk id="2" creationId="{D8FC0C85-0872-4B8B-995B-A0D92289BF4A}"/>
          </ac:spMkLst>
        </pc:spChg>
        <pc:spChg chg="mod">
          <ac:chgData name="Kal Rabb" userId="3edf06299a4717ec" providerId="LiveId" clId="{BC13FC3F-0A57-4EE4-9782-48CF6B24EA8C}" dt="2020-04-01T12:48:56.309" v="952"/>
          <ac:spMkLst>
            <pc:docMk/>
            <pc:sldMk cId="478024472" sldId="262"/>
            <ac:spMk id="3" creationId="{51396775-F430-4CE8-AC3A-7643A401233D}"/>
          </ac:spMkLst>
        </pc:spChg>
        <pc:spChg chg="add del">
          <ac:chgData name="Kal Rabb" userId="3edf06299a4717ec" providerId="LiveId" clId="{BC13FC3F-0A57-4EE4-9782-48CF6B24EA8C}" dt="2020-04-01T12:40:55.199" v="599"/>
          <ac:spMkLst>
            <pc:docMk/>
            <pc:sldMk cId="478024472" sldId="262"/>
            <ac:spMk id="4" creationId="{084C7591-DD95-4669-B027-2E012E6B2C49}"/>
          </ac:spMkLst>
        </pc:spChg>
      </pc:sldChg>
    </pc:docChg>
  </pc:docChgLst>
  <pc:docChgLst>
    <pc:chgData name="Kal Rabb" userId="3edf06299a4717ec" providerId="LiveId" clId="{E68EC8CE-9B73-4256-AEB3-A377E8D9CE80}"/>
    <pc:docChg chg="custSel addSld modSld">
      <pc:chgData name="Kal Rabb" userId="3edf06299a4717ec" providerId="LiveId" clId="{E68EC8CE-9B73-4256-AEB3-A377E8D9CE80}" dt="2020-04-04T17:14:31.483" v="354" actId="20577"/>
      <pc:docMkLst>
        <pc:docMk/>
      </pc:docMkLst>
      <pc:sldChg chg="addSp modSp add">
        <pc:chgData name="Kal Rabb" userId="3edf06299a4717ec" providerId="LiveId" clId="{E68EC8CE-9B73-4256-AEB3-A377E8D9CE80}" dt="2020-04-04T17:14:31.483" v="354" actId="20577"/>
        <pc:sldMkLst>
          <pc:docMk/>
          <pc:sldMk cId="3259882268" sldId="263"/>
        </pc:sldMkLst>
        <pc:spChg chg="mod">
          <ac:chgData name="Kal Rabb" userId="3edf06299a4717ec" providerId="LiveId" clId="{E68EC8CE-9B73-4256-AEB3-A377E8D9CE80}" dt="2020-04-04T17:08:26.018" v="24" actId="20577"/>
          <ac:spMkLst>
            <pc:docMk/>
            <pc:sldMk cId="3259882268" sldId="263"/>
            <ac:spMk id="2" creationId="{7E496FFE-A37F-40CC-BE0B-8999A1200A51}"/>
          </ac:spMkLst>
        </pc:spChg>
        <pc:spChg chg="mod">
          <ac:chgData name="Kal Rabb" userId="3edf06299a4717ec" providerId="LiveId" clId="{E68EC8CE-9B73-4256-AEB3-A377E8D9CE80}" dt="2020-04-04T17:14:14.635" v="309" actId="27636"/>
          <ac:spMkLst>
            <pc:docMk/>
            <pc:sldMk cId="3259882268" sldId="263"/>
            <ac:spMk id="3" creationId="{88394789-ED55-4AC9-84DF-04BCD8B36204}"/>
          </ac:spMkLst>
        </pc:spChg>
        <pc:spChg chg="add mod">
          <ac:chgData name="Kal Rabb" userId="3edf06299a4717ec" providerId="LiveId" clId="{E68EC8CE-9B73-4256-AEB3-A377E8D9CE80}" dt="2020-04-04T17:14:31.483" v="354" actId="20577"/>
          <ac:spMkLst>
            <pc:docMk/>
            <pc:sldMk cId="3259882268" sldId="263"/>
            <ac:spMk id="4" creationId="{58C4BA2A-3D75-428C-A976-03630244D3E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23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2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3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1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77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6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4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1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4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5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A88559-7C70-4E5E-B4A9-B8DA79FD2827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D1E261-8EE1-4682-A1C3-465D13BE287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85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cprogramming/c_file_io.htm" TargetMode="External"/><Relationship Id="rId2" Type="http://schemas.openxmlformats.org/officeDocument/2006/relationships/hyperlink" Target="https://www.cprogramming.com/tutorial/cfileio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590C-8027-4A68-B2A3-84141D4BE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C: File I/ 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B1FA2-CFBE-42AE-8A45-ECADA10797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5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2AA19-39D4-419C-BC9C-88FFAF18F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done so far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BD49E-A760-4E55-B9C9-EBE06B76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5" indent="-287338">
              <a:buFont typeface="Arial" panose="020B0604020202020204" pitchFamily="34" charset="0"/>
              <a:buChar char="•"/>
            </a:pPr>
            <a:r>
              <a:rPr lang="en-US" dirty="0"/>
              <a:t>We have been reading/ writing files using stdin/ </a:t>
            </a:r>
            <a:r>
              <a:rPr lang="en-US" dirty="0" err="1"/>
              <a:t>stdout</a:t>
            </a:r>
            <a:r>
              <a:rPr lang="en-US" dirty="0"/>
              <a:t> with the ‘redirect’ operator</a:t>
            </a:r>
          </a:p>
          <a:p>
            <a:pPr marL="460375" indent="-287338">
              <a:buFont typeface="Arial" panose="020B0604020202020204" pitchFamily="34" charset="0"/>
              <a:buChar char="•"/>
            </a:pPr>
            <a:r>
              <a:rPr lang="en-US" dirty="0"/>
              <a:t>stdin:</a:t>
            </a:r>
          </a:p>
          <a:p>
            <a:pPr marL="752983" lvl="1" indent="-287338">
              <a:buFont typeface="Arial" panose="020B0604020202020204" pitchFamily="34" charset="0"/>
              <a:buChar char="•"/>
            </a:pPr>
            <a:r>
              <a:rPr lang="en-US" dirty="0"/>
              <a:t>Standard input stream</a:t>
            </a:r>
          </a:p>
          <a:p>
            <a:pPr marL="460375" indent="-287338">
              <a:buFont typeface="Arial" panose="020B0604020202020204" pitchFamily="34" charset="0"/>
              <a:buChar char="•"/>
            </a:pPr>
            <a:r>
              <a:rPr lang="en-US" dirty="0" err="1"/>
              <a:t>stdout</a:t>
            </a:r>
            <a:r>
              <a:rPr lang="en-US" dirty="0"/>
              <a:t>:</a:t>
            </a:r>
          </a:p>
          <a:p>
            <a:pPr marL="752983" lvl="1" indent="-287338">
              <a:buFont typeface="Arial" panose="020B0604020202020204" pitchFamily="34" charset="0"/>
              <a:buChar char="•"/>
            </a:pPr>
            <a:r>
              <a:rPr lang="en-US" dirty="0"/>
              <a:t>Standard output stream</a:t>
            </a:r>
          </a:p>
          <a:p>
            <a:pPr marL="173037" indent="0">
              <a:buNone/>
            </a:pPr>
            <a:r>
              <a:rPr lang="en-US" dirty="0"/>
              <a:t>e.g. $ </a:t>
            </a:r>
            <a:r>
              <a:rPr lang="en-US" i="1" dirty="0" err="1"/>
              <a:t>myApplication</a:t>
            </a:r>
            <a:r>
              <a:rPr lang="en-US" i="1" dirty="0"/>
              <a:t> &lt; input.txt</a:t>
            </a:r>
          </a:p>
          <a:p>
            <a:pPr marL="458787" indent="-285750">
              <a:buFont typeface="Arial" panose="020B0604020202020204" pitchFamily="34" charset="0"/>
              <a:buChar char="•"/>
            </a:pPr>
            <a:r>
              <a:rPr lang="en-US" dirty="0"/>
              <a:t>It should be no surprise that C treats file data as a ‘stream’ of bytes</a:t>
            </a:r>
          </a:p>
        </p:txBody>
      </p:sp>
    </p:spTree>
    <p:extLst>
      <p:ext uri="{BB962C8B-B14F-4D97-AF65-F5344CB8AC3E}">
        <p14:creationId xmlns:p14="http://schemas.microsoft.com/office/powerpoint/2010/main" val="1151066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991F5-7578-48FC-BD63-24AD9261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FILE struct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6D8FB-BDDB-4949-A381-87627BD6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    typedef struct _</a:t>
            </a:r>
            <a:r>
              <a:rPr lang="en-US" i="1" dirty="0" err="1"/>
              <a:t>iobuf</a:t>
            </a:r>
            <a:endParaRPr lang="en-US" i="1" dirty="0"/>
          </a:p>
          <a:p>
            <a:r>
              <a:rPr lang="en-US" i="1" dirty="0"/>
              <a:t>    {</a:t>
            </a:r>
          </a:p>
          <a:p>
            <a:r>
              <a:rPr lang="en-US" i="1" dirty="0"/>
              <a:t>        void* _Placeholder;</a:t>
            </a:r>
          </a:p>
          <a:p>
            <a:r>
              <a:rPr lang="en-US" i="1" dirty="0"/>
              <a:t>    } FILE;</a:t>
            </a:r>
          </a:p>
          <a:p>
            <a:endParaRPr lang="en-US" dirty="0"/>
          </a:p>
          <a:p>
            <a:r>
              <a:rPr lang="en-US" dirty="0"/>
              <a:t>When opening a file, it is basically giving you have a void pointer (a pointer of undefined type), so you can read any type of data</a:t>
            </a:r>
          </a:p>
          <a:p>
            <a:r>
              <a:rPr lang="en-US" dirty="0"/>
              <a:t>However, you have to provide C some basic information about what you want to do with the file</a:t>
            </a:r>
          </a:p>
        </p:txBody>
      </p:sp>
    </p:spTree>
    <p:extLst>
      <p:ext uri="{BB962C8B-B14F-4D97-AF65-F5344CB8AC3E}">
        <p14:creationId xmlns:p14="http://schemas.microsoft.com/office/powerpoint/2010/main" val="30203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448A-6F27-4F34-9B93-DCA8A675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06A03-1505-4E56-9258-AAD0890B3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err="1"/>
              <a:t>Opening</a:t>
            </a:r>
            <a:r>
              <a:rPr lang="fr-FR" dirty="0"/>
              <a:t> a file:</a:t>
            </a:r>
          </a:p>
          <a:p>
            <a:r>
              <a:rPr lang="fr-FR" i="1" dirty="0"/>
              <a:t>FILE *</a:t>
            </a:r>
            <a:r>
              <a:rPr lang="fr-FR" i="1" dirty="0" err="1"/>
              <a:t>fopen</a:t>
            </a:r>
            <a:r>
              <a:rPr lang="fr-FR" i="1" dirty="0"/>
              <a:t>( </a:t>
            </a:r>
            <a:r>
              <a:rPr lang="fr-FR" i="1" dirty="0" err="1"/>
              <a:t>const</a:t>
            </a:r>
            <a:r>
              <a:rPr lang="fr-FR" i="1" dirty="0"/>
              <a:t> char * </a:t>
            </a:r>
            <a:r>
              <a:rPr lang="fr-FR" i="1" dirty="0" err="1"/>
              <a:t>filename</a:t>
            </a:r>
            <a:r>
              <a:rPr lang="fr-FR" i="1" dirty="0"/>
              <a:t>, </a:t>
            </a:r>
            <a:r>
              <a:rPr lang="fr-FR" i="1" dirty="0" err="1"/>
              <a:t>const</a:t>
            </a:r>
            <a:r>
              <a:rPr lang="fr-FR" i="1" dirty="0"/>
              <a:t> char * mode );</a:t>
            </a:r>
          </a:p>
          <a:p>
            <a:r>
              <a:rPr lang="fr-FR" dirty="0"/>
              <a:t>Modes:</a:t>
            </a:r>
          </a:p>
          <a:p>
            <a:r>
              <a:rPr lang="en-US" dirty="0"/>
              <a:t>“r”: Opens an existing text file for reading purpose.</a:t>
            </a:r>
            <a:endParaRPr lang="fr-FR" dirty="0"/>
          </a:p>
          <a:p>
            <a:r>
              <a:rPr lang="en-US" dirty="0"/>
              <a:t>“w”: Opens a text file for writing. If it does not exist, then a new file is created. Here your program will start writing content from the beginning of the file.</a:t>
            </a:r>
          </a:p>
          <a:p>
            <a:r>
              <a:rPr lang="en-US" dirty="0"/>
              <a:t>“a”: Opens a text file for writing in appending mode. If it does not exist, then a new file is created. Here your program will start appending content in the existing file content.</a:t>
            </a:r>
          </a:p>
          <a:p>
            <a:r>
              <a:rPr lang="en-US" dirty="0"/>
              <a:t>“r+”: Opens a text file for both reading and writing.</a:t>
            </a:r>
          </a:p>
          <a:p>
            <a:r>
              <a:rPr lang="en-US" dirty="0"/>
              <a:t>“w+”: Opens a text file for both reading and writing. It first truncates the file to zero length if it exists, otherwise creates a file if it does not exist.</a:t>
            </a:r>
          </a:p>
          <a:p>
            <a:r>
              <a:rPr lang="en-US" dirty="0"/>
              <a:t>“a+”: Opens a text file for both reading and writing. It creates the file if it does not exist. The reading will start from the beginning but writing can only be appended.</a:t>
            </a:r>
          </a:p>
        </p:txBody>
      </p:sp>
    </p:spTree>
    <p:extLst>
      <p:ext uri="{BB962C8B-B14F-4D97-AF65-F5344CB8AC3E}">
        <p14:creationId xmlns:p14="http://schemas.microsoft.com/office/powerpoint/2010/main" val="59232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1056-73F4-48F7-B993-C5C22EC3A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vs Text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F8B4D-9924-4DBE-B6A1-E6C3CBE24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files have a reliable EOF marker so you can read the file without knowing the size ahead of time</a:t>
            </a:r>
          </a:p>
          <a:p>
            <a:r>
              <a:rPr lang="en-US" dirty="0"/>
              <a:t>Binary files do not contain EOF, and you must keep track of the number of bytes you read</a:t>
            </a:r>
          </a:p>
          <a:p>
            <a:r>
              <a:rPr lang="en-US" dirty="0"/>
              <a:t>Also, if opening a binary file, append ‘b’ to the mode commands in </a:t>
            </a:r>
            <a:r>
              <a:rPr lang="en-US" dirty="0" err="1"/>
              <a:t>fopen</a:t>
            </a:r>
            <a:endParaRPr lang="en-US" dirty="0"/>
          </a:p>
          <a:p>
            <a:r>
              <a:rPr lang="en-US" dirty="0"/>
              <a:t>e.g. “</a:t>
            </a:r>
            <a:r>
              <a:rPr lang="en-US" dirty="0" err="1"/>
              <a:t>rb</a:t>
            </a:r>
            <a:r>
              <a:rPr lang="en-US" dirty="0"/>
              <a:t>”, “</a:t>
            </a:r>
            <a:r>
              <a:rPr lang="en-US" dirty="0" err="1"/>
              <a:t>w+b</a:t>
            </a:r>
            <a:r>
              <a:rPr lang="en-US" dirty="0"/>
              <a:t>” etc.</a:t>
            </a:r>
          </a:p>
          <a:p>
            <a:endParaRPr lang="en-US" dirty="0"/>
          </a:p>
          <a:p>
            <a:r>
              <a:rPr lang="en-US" dirty="0"/>
              <a:t>Be careful about mixing up the two</a:t>
            </a:r>
          </a:p>
          <a:p>
            <a:pPr marL="400050" indent="-227013">
              <a:buFont typeface="Arial" panose="020B0604020202020204" pitchFamily="34" charset="0"/>
              <a:buChar char="•"/>
            </a:pPr>
            <a:r>
              <a:rPr lang="en-US" dirty="0"/>
              <a:t>Data translation errors (e.g. &lt;</a:t>
            </a:r>
            <a:r>
              <a:rPr lang="en-US" dirty="0" err="1"/>
              <a:t>cr</a:t>
            </a:r>
            <a:r>
              <a:rPr lang="en-US" dirty="0"/>
              <a:t>&gt;-&lt;</a:t>
            </a:r>
            <a:r>
              <a:rPr lang="en-US" dirty="0" err="1"/>
              <a:t>lf</a:t>
            </a:r>
            <a:r>
              <a:rPr lang="en-US" dirty="0"/>
              <a:t>&gt; are valid data in binary files; EOF is valid data)</a:t>
            </a:r>
          </a:p>
          <a:p>
            <a:pPr marL="400050" indent="-227013">
              <a:buFont typeface="Arial" panose="020B0604020202020204" pitchFamily="34" charset="0"/>
              <a:buChar char="•"/>
            </a:pPr>
            <a:r>
              <a:rPr lang="en-US" dirty="0"/>
              <a:t>Numbers can be stored compactly in binary (vs. </a:t>
            </a:r>
            <a:r>
              <a:rPr lang="en-US"/>
              <a:t>text)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6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6FFE-A37F-40CC-BE0B-8999A1200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Read/ Write binary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94789-ED55-4AC9-84DF-04BCD8B36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5415" y="1845734"/>
            <a:ext cx="4909624" cy="4023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Calculate size</a:t>
            </a:r>
          </a:p>
          <a:p>
            <a:r>
              <a:rPr lang="en-US" i="1" dirty="0"/>
              <a:t> </a:t>
            </a:r>
            <a:r>
              <a:rPr lang="en-US" i="1" dirty="0" err="1"/>
              <a:t>fseek</a:t>
            </a:r>
            <a:r>
              <a:rPr lang="en-US" i="1" dirty="0"/>
              <a:t>(</a:t>
            </a:r>
            <a:r>
              <a:rPr lang="en-US" i="1" dirty="0" err="1"/>
              <a:t>pFile</a:t>
            </a:r>
            <a:r>
              <a:rPr lang="en-US" i="1" dirty="0"/>
              <a:t>, 0, SEEK_END);</a:t>
            </a:r>
          </a:p>
          <a:p>
            <a:r>
              <a:rPr lang="en-US" i="1" dirty="0"/>
              <a:t>  int size = </a:t>
            </a:r>
            <a:r>
              <a:rPr lang="en-US" i="1" dirty="0" err="1"/>
              <a:t>ftell</a:t>
            </a:r>
            <a:r>
              <a:rPr lang="en-US" i="1" dirty="0"/>
              <a:t>(</a:t>
            </a:r>
            <a:r>
              <a:rPr lang="en-US" i="1" dirty="0" err="1"/>
              <a:t>pFile</a:t>
            </a:r>
            <a:r>
              <a:rPr lang="en-US" i="1" dirty="0"/>
              <a:t>) ;</a:t>
            </a:r>
          </a:p>
          <a:p>
            <a:r>
              <a:rPr lang="en-US" i="1" dirty="0"/>
              <a:t> </a:t>
            </a:r>
            <a:r>
              <a:rPr lang="en-US" i="1" dirty="0" err="1"/>
              <a:t>fseek</a:t>
            </a:r>
            <a:r>
              <a:rPr lang="en-US" i="1" dirty="0"/>
              <a:t>(</a:t>
            </a:r>
            <a:r>
              <a:rPr lang="en-US" i="1" dirty="0" err="1"/>
              <a:t>pFile</a:t>
            </a:r>
            <a:r>
              <a:rPr lang="en-US" i="1" dirty="0"/>
              <a:t>, 0, SEEK_SET);//Reset to beginning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C4BA2A-3D75-428C-A976-03630244D3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n-NO" i="1" dirty="0"/>
              <a:t>FILE* pFile = fopen(file, "rb");</a:t>
            </a:r>
          </a:p>
          <a:p>
            <a:r>
              <a:rPr lang="nn-NO" i="1" dirty="0"/>
              <a:t>FILE* pFileOut = fopen(file, "wb"); </a:t>
            </a:r>
          </a:p>
          <a:p>
            <a:r>
              <a:rPr lang="nn-NO" i="1" dirty="0"/>
              <a:t>Int res= 0;</a:t>
            </a:r>
          </a:p>
          <a:p>
            <a:r>
              <a:rPr lang="en-US" i="1" dirty="0"/>
              <a:t>int res = </a:t>
            </a:r>
            <a:r>
              <a:rPr lang="en-US" i="1" dirty="0" err="1"/>
              <a:t>fread</a:t>
            </a:r>
            <a:r>
              <a:rPr lang="en-US" i="1" dirty="0"/>
              <a:t>(buffer,1,BUFF_SIZE, </a:t>
            </a:r>
            <a:r>
              <a:rPr lang="en-US" i="1" dirty="0" err="1"/>
              <a:t>pFile</a:t>
            </a:r>
            <a:r>
              <a:rPr lang="en-US" i="1" dirty="0"/>
              <a:t>);</a:t>
            </a:r>
          </a:p>
          <a:p>
            <a:r>
              <a:rPr lang="en-US" i="1" dirty="0"/>
              <a:t>Int </a:t>
            </a:r>
            <a:r>
              <a:rPr lang="en-US" i="1" dirty="0" err="1"/>
              <a:t>toWrite</a:t>
            </a:r>
            <a:r>
              <a:rPr lang="en-US" i="1" dirty="0"/>
              <a:t> = -1; //Need to calculate bytes to write out</a:t>
            </a:r>
          </a:p>
          <a:p>
            <a:r>
              <a:rPr lang="en-US" i="1" dirty="0"/>
              <a:t>… </a:t>
            </a:r>
          </a:p>
          <a:p>
            <a:r>
              <a:rPr lang="en-US" i="1" dirty="0"/>
              <a:t>//Write BUFF_SIZE byte or less (track how many written/ left)</a:t>
            </a:r>
          </a:p>
          <a:p>
            <a:r>
              <a:rPr lang="en-US" i="1" dirty="0"/>
              <a:t>… </a:t>
            </a:r>
            <a:r>
              <a:rPr lang="en-US" i="1"/>
              <a:t>&lt;your code here&gt;</a:t>
            </a:r>
            <a:endParaRPr lang="en-US" i="1" dirty="0"/>
          </a:p>
          <a:p>
            <a:r>
              <a:rPr lang="en-US" i="1" dirty="0"/>
              <a:t>res = </a:t>
            </a:r>
            <a:r>
              <a:rPr lang="en-US" i="1" dirty="0" err="1"/>
              <a:t>fwrite</a:t>
            </a:r>
            <a:r>
              <a:rPr lang="en-US" i="1" dirty="0"/>
              <a:t>(buffer, 1, </a:t>
            </a:r>
            <a:r>
              <a:rPr lang="en-US" i="1" dirty="0" err="1"/>
              <a:t>toWrite</a:t>
            </a:r>
            <a:r>
              <a:rPr lang="en-US" i="1" dirty="0"/>
              <a:t>, </a:t>
            </a:r>
            <a:r>
              <a:rPr lang="en-US" i="1" dirty="0" err="1"/>
              <a:t>pFileOut</a:t>
            </a:r>
            <a:r>
              <a:rPr lang="en-US" i="1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88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9742-DBA6-4389-9D5E-B260FF55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close what you open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0D363-163A-4F62-9217-46378461C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get file handle leaks, just like memory leaks</a:t>
            </a:r>
          </a:p>
          <a:p>
            <a:r>
              <a:rPr lang="en-US" dirty="0"/>
              <a:t>If you use </a:t>
            </a:r>
            <a:r>
              <a:rPr lang="en-US" dirty="0" err="1"/>
              <a:t>fopen</a:t>
            </a:r>
            <a:r>
              <a:rPr lang="en-US" dirty="0"/>
              <a:t>, always remember to use </a:t>
            </a:r>
            <a:r>
              <a:rPr lang="en-US" dirty="0" err="1"/>
              <a:t>fclose</a:t>
            </a:r>
            <a:r>
              <a:rPr lang="en-US" dirty="0"/>
              <a:t>!</a:t>
            </a:r>
          </a:p>
          <a:p>
            <a:r>
              <a:rPr lang="en-US" i="1" dirty="0"/>
              <a:t>Int </a:t>
            </a:r>
            <a:r>
              <a:rPr lang="en-US" i="1" dirty="0" err="1"/>
              <a:t>fclose</a:t>
            </a:r>
            <a:r>
              <a:rPr lang="en-US" i="1" dirty="0"/>
              <a:t>(FILE* </a:t>
            </a:r>
            <a:r>
              <a:rPr lang="en-US" i="1" dirty="0" err="1"/>
              <a:t>filePointer</a:t>
            </a:r>
            <a:r>
              <a:rPr lang="en-US" i="1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2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C0C85-0872-4B8B-995B-A0D92289B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 Writing to/ from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96775-F430-4CE8-AC3A-7643A4012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Reading one character at a time:</a:t>
            </a:r>
          </a:p>
          <a:p>
            <a:r>
              <a:rPr lang="en-US" i="1" dirty="0"/>
              <a:t>int </a:t>
            </a:r>
            <a:r>
              <a:rPr lang="en-US" i="1" dirty="0" err="1"/>
              <a:t>fgetc</a:t>
            </a:r>
            <a:r>
              <a:rPr lang="en-US" i="1" dirty="0"/>
              <a:t>( FILE * </a:t>
            </a:r>
            <a:r>
              <a:rPr lang="en-US" i="1" dirty="0" err="1"/>
              <a:t>fp</a:t>
            </a:r>
            <a:r>
              <a:rPr lang="en-US" i="1" dirty="0"/>
              <a:t> ); </a:t>
            </a:r>
            <a:r>
              <a:rPr lang="en-US" dirty="0"/>
              <a:t>//returns a single character</a:t>
            </a:r>
          </a:p>
          <a:p>
            <a:r>
              <a:rPr lang="en-US" dirty="0"/>
              <a:t>Reading a string:</a:t>
            </a:r>
          </a:p>
          <a:p>
            <a:r>
              <a:rPr lang="en-US" i="1" dirty="0"/>
              <a:t>char *</a:t>
            </a:r>
            <a:r>
              <a:rPr lang="en-US" i="1" dirty="0" err="1"/>
              <a:t>fgets</a:t>
            </a:r>
            <a:r>
              <a:rPr lang="en-US" i="1" dirty="0"/>
              <a:t>( char *</a:t>
            </a:r>
            <a:r>
              <a:rPr lang="en-US" i="1" dirty="0" err="1"/>
              <a:t>buf</a:t>
            </a:r>
            <a:r>
              <a:rPr lang="en-US" i="1" dirty="0"/>
              <a:t>, int n, FILE *</a:t>
            </a:r>
            <a:r>
              <a:rPr lang="en-US" i="1" dirty="0" err="1"/>
              <a:t>fp</a:t>
            </a:r>
            <a:r>
              <a:rPr lang="en-US" i="1" dirty="0"/>
              <a:t> ); </a:t>
            </a:r>
            <a:r>
              <a:rPr lang="en-US" dirty="0"/>
              <a:t>//You must allocate memory for ‘</a:t>
            </a:r>
            <a:r>
              <a:rPr lang="en-US" dirty="0" err="1"/>
              <a:t>buf</a:t>
            </a:r>
            <a:r>
              <a:rPr lang="en-US" dirty="0"/>
              <a:t>’, including the NULL</a:t>
            </a:r>
          </a:p>
          <a:p>
            <a:r>
              <a:rPr lang="en-US" dirty="0"/>
              <a:t>Writing one character:</a:t>
            </a:r>
          </a:p>
          <a:p>
            <a:r>
              <a:rPr lang="fr-FR" i="1" dirty="0" err="1"/>
              <a:t>int</a:t>
            </a:r>
            <a:r>
              <a:rPr lang="fr-FR" i="1" dirty="0"/>
              <a:t> </a:t>
            </a:r>
            <a:r>
              <a:rPr lang="fr-FR" i="1" dirty="0" err="1"/>
              <a:t>fputc</a:t>
            </a:r>
            <a:r>
              <a:rPr lang="fr-FR" i="1" dirty="0"/>
              <a:t>( </a:t>
            </a:r>
            <a:r>
              <a:rPr lang="fr-FR" i="1" dirty="0" err="1"/>
              <a:t>int</a:t>
            </a:r>
            <a:r>
              <a:rPr lang="fr-FR" i="1" dirty="0"/>
              <a:t> c, FILE *</a:t>
            </a:r>
            <a:r>
              <a:rPr lang="fr-FR" i="1" dirty="0" err="1"/>
              <a:t>fp</a:t>
            </a:r>
            <a:r>
              <a:rPr lang="fr-FR" i="1" dirty="0"/>
              <a:t> );</a:t>
            </a:r>
          </a:p>
          <a:p>
            <a:r>
              <a:rPr lang="fr-FR" dirty="0" err="1"/>
              <a:t>Writing</a:t>
            </a:r>
            <a:r>
              <a:rPr lang="fr-FR" dirty="0"/>
              <a:t> a string:</a:t>
            </a:r>
          </a:p>
          <a:p>
            <a:r>
              <a:rPr lang="en-US" i="1" dirty="0"/>
              <a:t>int </a:t>
            </a:r>
            <a:r>
              <a:rPr lang="en-US" i="1" dirty="0" err="1"/>
              <a:t>fputs</a:t>
            </a:r>
            <a:r>
              <a:rPr lang="en-US" i="1" dirty="0"/>
              <a:t>( const char *s, FILE *</a:t>
            </a:r>
            <a:r>
              <a:rPr lang="en-US" i="1" dirty="0" err="1"/>
              <a:t>fp</a:t>
            </a:r>
            <a:r>
              <a:rPr lang="en-US" i="1" dirty="0"/>
              <a:t> );</a:t>
            </a:r>
          </a:p>
          <a:p>
            <a:endParaRPr lang="en-US" dirty="0"/>
          </a:p>
          <a:p>
            <a:r>
              <a:rPr lang="en-US" dirty="0"/>
              <a:t>Plenty of others: Review online resources</a:t>
            </a:r>
          </a:p>
          <a:p>
            <a:r>
              <a:rPr lang="en-US">
                <a:hlinkClick r:id="rId2"/>
              </a:rPr>
              <a:t>https://www.cprogramming.com/tutorial/cfileio.html</a:t>
            </a:r>
            <a:endParaRPr lang="en-US" dirty="0"/>
          </a:p>
          <a:p>
            <a:r>
              <a:rPr lang="en-US" dirty="0">
                <a:hlinkClick r:id="rId3"/>
              </a:rPr>
              <a:t>https://www.tutorialspoint.com/cprogramming/c_file_io.htm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244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</TotalTime>
  <Words>757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C: File I/ O</vt:lpstr>
      <vt:lpstr>What we have done so far …</vt:lpstr>
      <vt:lpstr>The FILE struct</vt:lpstr>
      <vt:lpstr>Basic commands</vt:lpstr>
      <vt:lpstr>Binary vs Text files</vt:lpstr>
      <vt:lpstr>Read/ Write binary files</vt:lpstr>
      <vt:lpstr>Always close what you open …</vt:lpstr>
      <vt:lpstr>Reading/ Writing to/ from a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 File I/ O</dc:title>
  <dc:creator>Kal Rabb</dc:creator>
  <cp:lastModifiedBy>Kal Rabb</cp:lastModifiedBy>
  <cp:revision>2</cp:revision>
  <dcterms:created xsi:type="dcterms:W3CDTF">2020-04-01T12:25:30Z</dcterms:created>
  <dcterms:modified xsi:type="dcterms:W3CDTF">2020-04-04T17:14:33Z</dcterms:modified>
</cp:coreProperties>
</file>